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gif" ContentType="image/gif"/>
  <Default Extension="output" ContentType="image/jpe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74" r:id="rId8"/>
    <p:sldId id="261" r:id="rId9"/>
    <p:sldId id="264" r:id="rId10"/>
    <p:sldId id="268" r:id="rId11"/>
    <p:sldId id="267" r:id="rId12"/>
    <p:sldId id="269" r:id="rId13"/>
    <p:sldId id="272" r:id="rId14"/>
    <p:sldId id="273" r:id="rId15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 autoAdjust="0"/>
    <p:restoredTop sz="94713" autoAdjust="0"/>
  </p:normalViewPr>
  <p:slideViewPr>
    <p:cSldViewPr snapToGrid="0" snapToObjects="1">
      <p:cViewPr varScale="1">
        <p:scale>
          <a:sx n="69" d="100"/>
          <a:sy n="69" d="100"/>
        </p:scale>
        <p:origin x="-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output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gi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4/14/16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output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 and Texture Mapping</a:t>
            </a: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G.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695" y="4548343"/>
            <a:ext cx="2431923" cy="212948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31609" y="4585521"/>
            <a:ext cx="36171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face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534" y="1579314"/>
            <a:ext cx="2614441" cy="228930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1344853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37972" y="2073669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107296" y="2205215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3" y="1560909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235569" cy="819516"/>
          </a:xfrm>
        </p:spPr>
        <p:txBody>
          <a:bodyPr/>
          <a:lstStyle/>
          <a:p>
            <a:r>
              <a:rPr kumimoji="1" lang="en-US" altLang="zh-CN" dirty="0" smtClean="0"/>
              <a:t>Result 2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3" y="937847"/>
            <a:ext cx="2732742" cy="4211638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5448590" y="188100"/>
            <a:ext cx="3235569" cy="819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590" y="932320"/>
            <a:ext cx="2888827" cy="458601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</a:t>
            </a:r>
            <a:r>
              <a:rPr kumimoji="1" lang="en-US" altLang="zh-CN" sz="2400" dirty="0" smtClean="0"/>
              <a:t>Eyes &amp; nose not in place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9" y="1155880"/>
            <a:ext cx="42388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PPT resources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</a:t>
            </a:r>
          </a:p>
          <a:p>
            <a:r>
              <a:rPr kumimoji="1" lang="en-US" altLang="zh-CN" dirty="0" smtClean="0"/>
              <a:t>       - Idea of face flooding</a:t>
            </a:r>
          </a:p>
          <a:p>
            <a:r>
              <a:rPr kumimoji="1" lang="en-US" altLang="zh-CN" dirty="0" smtClean="0"/>
              <a:t>Chauncey L.</a:t>
            </a:r>
          </a:p>
          <a:p>
            <a:r>
              <a:rPr kumimoji="1" lang="en-US" altLang="zh-CN" dirty="0" smtClean="0"/>
              <a:t>Chong G.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3309" y="930201"/>
            <a:ext cx="685315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5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7432" y="220329"/>
            <a:ext cx="2860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</a:t>
            </a:r>
            <a:endParaRPr kumimoji="1" lang="zh-CN" altLang="en-US" sz="6000" dirty="0"/>
          </a:p>
        </p:txBody>
      </p:sp>
      <p:pic>
        <p:nvPicPr>
          <p:cNvPr id="10" name="图片 9" descr="JvrLZ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220" y="2006753"/>
            <a:ext cx="5204063" cy="2235008"/>
          </a:xfrm>
          <a:prstGeom prst="rect">
            <a:avLst/>
          </a:prstGeom>
        </p:spPr>
      </p:pic>
      <p:pic>
        <p:nvPicPr>
          <p:cNvPr id="11" name="图片 10" descr="cruis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187" y="4378527"/>
            <a:ext cx="5752273" cy="191428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949035" y="1235992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QQ20160414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606361"/>
            <a:ext cx="2429608" cy="2855855"/>
          </a:xfrm>
          <a:prstGeom prst="rect">
            <a:avLst/>
          </a:prstGeom>
        </p:spPr>
      </p:pic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2953531" y="6298488"/>
            <a:ext cx="2559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55" y="2761418"/>
            <a:ext cx="2116667" cy="211666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229" y="2761418"/>
            <a:ext cx="2393754" cy="239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19" y="3133551"/>
            <a:ext cx="1984445" cy="324495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400" y="3368604"/>
            <a:ext cx="1991937" cy="287312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4830" y="3721273"/>
            <a:ext cx="1821538" cy="289169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949" y="384775"/>
            <a:ext cx="2888827" cy="458601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01" y="375732"/>
            <a:ext cx="3185747" cy="4595054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16" name="图片 15" descr="QQ20160414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41" y="1497198"/>
            <a:ext cx="2286756" cy="268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52373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85488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Matching facial regions - 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230207"/>
            <a:ext cx="2461893" cy="2461893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769" y="978114"/>
            <a:ext cx="2765862" cy="2765862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</TotalTime>
  <Words>260</Words>
  <Application>Microsoft Macintosh PowerPoint</Application>
  <PresentationFormat>全屏显示(4:3)</PresentationFormat>
  <Paragraphs>69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 Match Maker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 2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除雪</cp:lastModifiedBy>
  <cp:revision>41</cp:revision>
  <dcterms:created xsi:type="dcterms:W3CDTF">2016-04-14T21:18:01Z</dcterms:created>
  <dcterms:modified xsi:type="dcterms:W3CDTF">2016-04-15T04:53:04Z</dcterms:modified>
</cp:coreProperties>
</file>

<file path=docProps/thumbnail.jpeg>
</file>